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32918400" cy="438912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87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30" d="100"/>
          <a:sy n="30" d="100"/>
        </p:scale>
        <p:origin x="204" y="-5214"/>
      </p:cViewPr>
      <p:guideLst>
        <p:guide orient="horz" pos="1387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D7393-D146-4638-84E0-3E4E3DBF3DE1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B557B6-5CE8-4BB1-B97C-F54757D121C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6254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B557B6-5CE8-4BB1-B97C-F54757D121CB}" type="slidenum">
              <a:rPr lang="en-IN" smtClean="0"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9868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731520" y="3"/>
            <a:ext cx="13601700" cy="43891206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2825" y="5852167"/>
            <a:ext cx="25009657" cy="22324902"/>
          </a:xfrm>
        </p:spPr>
        <p:txBody>
          <a:bodyPr anchor="b">
            <a:normAutofit/>
          </a:bodyPr>
          <a:lstStyle>
            <a:lvl1pPr algn="r">
              <a:defRPr sz="1944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27259" y="28177066"/>
            <a:ext cx="20745227" cy="8732998"/>
          </a:xfrm>
        </p:spPr>
        <p:txBody>
          <a:bodyPr anchor="t">
            <a:normAutofit/>
          </a:bodyPr>
          <a:lstStyle>
            <a:lvl1pPr marL="0" indent="0" algn="r">
              <a:buNone/>
              <a:defRPr sz="6480">
                <a:solidFill>
                  <a:schemeClr val="tx1"/>
                </a:solidFill>
              </a:defRPr>
            </a:lvl1pPr>
            <a:lvl2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937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875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6372785" y="39150954"/>
            <a:ext cx="3086903" cy="2336800"/>
          </a:xfrm>
        </p:spPr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045439" y="39150954"/>
            <a:ext cx="12993977" cy="23368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791152" y="39150954"/>
            <a:ext cx="1481328" cy="2336800"/>
          </a:xfrm>
        </p:spPr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731520" y="24140160"/>
            <a:ext cx="1303020" cy="579123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2017399" y="24749763"/>
            <a:ext cx="222887" cy="5181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3697749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8684" y="30290336"/>
            <a:ext cx="27057568" cy="3627123"/>
          </a:xfrm>
        </p:spPr>
        <p:txBody>
          <a:bodyPr anchor="b">
            <a:normAutofit/>
          </a:bodyPr>
          <a:lstStyle>
            <a:lvl1pPr algn="ctr">
              <a:defRPr sz="864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43912" y="5965517"/>
            <a:ext cx="22215834" cy="2025584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5760"/>
            </a:lvl2pPr>
            <a:lvl3pPr marL="3291840" indent="0">
              <a:buNone/>
              <a:defRPr sz="5760"/>
            </a:lvl3pPr>
            <a:lvl4pPr marL="4937760" indent="0">
              <a:buNone/>
              <a:defRPr sz="5760"/>
            </a:lvl4pPr>
            <a:lvl5pPr marL="6583680" indent="0">
              <a:buNone/>
              <a:defRPr sz="5760"/>
            </a:lvl5pPr>
            <a:lvl6pPr marL="8229600" indent="0">
              <a:buNone/>
              <a:defRPr sz="5760"/>
            </a:lvl6pPr>
            <a:lvl7pPr marL="9875520" indent="0">
              <a:buNone/>
              <a:defRPr sz="5760"/>
            </a:lvl7pPr>
            <a:lvl8pPr marL="11521440" indent="0">
              <a:buNone/>
              <a:defRPr sz="5760"/>
            </a:lvl8pPr>
            <a:lvl9pPr marL="13167360" indent="0">
              <a:buNone/>
              <a:defRPr sz="576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08684" y="33917459"/>
            <a:ext cx="27057568" cy="3159757"/>
          </a:xfrm>
        </p:spPr>
        <p:txBody>
          <a:bodyPr>
            <a:normAutofit/>
          </a:bodyPr>
          <a:lstStyle>
            <a:lvl1pPr marL="0" indent="0" algn="ctr">
              <a:buNone/>
              <a:defRPr sz="504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4217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8688" y="4389120"/>
            <a:ext cx="27057568" cy="19507200"/>
          </a:xfrm>
        </p:spPr>
        <p:txBody>
          <a:bodyPr anchor="ctr">
            <a:normAutofit/>
          </a:bodyPr>
          <a:lstStyle>
            <a:lvl1pPr algn="ctr">
              <a:defRPr sz="1152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8687" y="27797760"/>
            <a:ext cx="27057571" cy="92659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7200">
                <a:solidFill>
                  <a:schemeClr val="tx1"/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7468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489918" y="5523347"/>
            <a:ext cx="1646348" cy="3742566"/>
          </a:xfrm>
          <a:prstGeom prst="rect">
            <a:avLst/>
          </a:prstGeom>
        </p:spPr>
        <p:txBody>
          <a:bodyPr vert="horz" lIns="329184" tIns="164592" rIns="329184" bIns="16459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288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419911" y="18044154"/>
            <a:ext cx="1646348" cy="3742566"/>
          </a:xfrm>
          <a:prstGeom prst="rect">
            <a:avLst/>
          </a:prstGeom>
        </p:spPr>
        <p:txBody>
          <a:bodyPr vert="horz" lIns="329184" tIns="164592" rIns="329184" bIns="16459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288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6269" y="4389129"/>
            <a:ext cx="25106814" cy="17556474"/>
          </a:xfrm>
        </p:spPr>
        <p:txBody>
          <a:bodyPr anchor="ctr">
            <a:normAutofit/>
          </a:bodyPr>
          <a:lstStyle>
            <a:lvl1pPr algn="ctr">
              <a:defRPr sz="1152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753646" y="21945594"/>
            <a:ext cx="23872061" cy="24384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6480"/>
            </a:lvl1pPr>
            <a:lvl2pPr marL="1645920" indent="0">
              <a:buFontTx/>
              <a:buNone/>
              <a:defRPr/>
            </a:lvl2pPr>
            <a:lvl3pPr marL="3291840" indent="0">
              <a:buFontTx/>
              <a:buNone/>
              <a:defRPr/>
            </a:lvl3pPr>
            <a:lvl4pPr marL="4937760" indent="0">
              <a:buFontTx/>
              <a:buNone/>
              <a:defRPr/>
            </a:lvl4pPr>
            <a:lvl5pPr marL="658368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8684" y="27797760"/>
            <a:ext cx="27057568" cy="92659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7200">
                <a:solidFill>
                  <a:schemeClr val="tx1"/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3843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8692" y="21174918"/>
            <a:ext cx="27057560" cy="9400320"/>
          </a:xfrm>
        </p:spPr>
        <p:txBody>
          <a:bodyPr anchor="b">
            <a:normAutofit/>
          </a:bodyPr>
          <a:lstStyle>
            <a:lvl1pPr algn="r">
              <a:defRPr sz="1152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8686" y="30575238"/>
            <a:ext cx="27057564" cy="5506560"/>
          </a:xfrm>
        </p:spPr>
        <p:txBody>
          <a:bodyPr anchor="t">
            <a:normAutofit/>
          </a:bodyPr>
          <a:lstStyle>
            <a:lvl1pPr marL="0" indent="0" algn="r">
              <a:buNone/>
              <a:defRPr sz="7200">
                <a:solidFill>
                  <a:schemeClr val="tx1"/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738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489918" y="5523347"/>
            <a:ext cx="1646348" cy="3742566"/>
          </a:xfrm>
          <a:prstGeom prst="rect">
            <a:avLst/>
          </a:prstGeom>
        </p:spPr>
        <p:txBody>
          <a:bodyPr vert="horz" lIns="329184" tIns="164592" rIns="329184" bIns="16459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288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419911" y="18044154"/>
            <a:ext cx="1646348" cy="3742566"/>
          </a:xfrm>
          <a:prstGeom prst="rect">
            <a:avLst/>
          </a:prstGeom>
        </p:spPr>
        <p:txBody>
          <a:bodyPr vert="horz" lIns="329184" tIns="164592" rIns="329184" bIns="16459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288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6269" y="4389129"/>
            <a:ext cx="25106814" cy="17556474"/>
          </a:xfrm>
        </p:spPr>
        <p:txBody>
          <a:bodyPr anchor="ctr">
            <a:normAutofit/>
          </a:bodyPr>
          <a:lstStyle>
            <a:lvl1pPr algn="ctr">
              <a:defRPr sz="1152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008690" y="24871680"/>
            <a:ext cx="27057564" cy="56896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864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8686" y="30561280"/>
            <a:ext cx="27057564" cy="6502400"/>
          </a:xfrm>
        </p:spPr>
        <p:txBody>
          <a:bodyPr anchor="t">
            <a:normAutofit/>
          </a:bodyPr>
          <a:lstStyle>
            <a:lvl1pPr marL="0" indent="0" algn="r">
              <a:buNone/>
              <a:defRPr sz="6480">
                <a:solidFill>
                  <a:schemeClr val="tx1"/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6431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8692" y="4389130"/>
            <a:ext cx="27057568" cy="1745488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008687" y="22433280"/>
            <a:ext cx="27057571" cy="536448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008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8687" y="27797760"/>
            <a:ext cx="27057571" cy="9265920"/>
          </a:xfrm>
        </p:spPr>
        <p:txBody>
          <a:bodyPr anchor="t">
            <a:normAutofit/>
          </a:bodyPr>
          <a:lstStyle>
            <a:lvl1pPr marL="0" indent="0" algn="l">
              <a:buNone/>
              <a:defRPr sz="6480">
                <a:solidFill>
                  <a:schemeClr val="tx1"/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96425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12996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285017" y="4389120"/>
            <a:ext cx="4781243" cy="326745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08688" y="4389120"/>
            <a:ext cx="21658943" cy="3267456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1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5681" y="2926086"/>
            <a:ext cx="27736801" cy="126796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5681" y="17068800"/>
            <a:ext cx="27736801" cy="21330022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6439586" y="39092310"/>
            <a:ext cx="3086903" cy="2336800"/>
          </a:xfrm>
        </p:spPr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01531" y="39092310"/>
            <a:ext cx="19132261" cy="23368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732283" y="39092310"/>
            <a:ext cx="1540199" cy="2336800"/>
          </a:xfrm>
        </p:spPr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88352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53184" y="17068791"/>
            <a:ext cx="24119298" cy="15104454"/>
          </a:xfrm>
        </p:spPr>
        <p:txBody>
          <a:bodyPr anchor="b"/>
          <a:lstStyle>
            <a:lvl1pPr algn="r">
              <a:defRPr sz="1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53193" y="32173248"/>
            <a:ext cx="24119287" cy="5506560"/>
          </a:xfrm>
        </p:spPr>
        <p:txBody>
          <a:bodyPr anchor="t">
            <a:normAutofit/>
          </a:bodyPr>
          <a:lstStyle>
            <a:lvl1pPr marL="0" indent="0" algn="r">
              <a:buNone/>
              <a:defRPr sz="7200">
                <a:solidFill>
                  <a:schemeClr val="tx1"/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783943" y="39142851"/>
            <a:ext cx="1488539" cy="2336800"/>
          </a:xfrm>
        </p:spPr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9742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5681" y="4389129"/>
            <a:ext cx="27736801" cy="1121663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35679" y="17068800"/>
            <a:ext cx="13463626" cy="21559514"/>
          </a:xfrm>
        </p:spPr>
        <p:txBody>
          <a:bodyPr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08854" y="17068800"/>
            <a:ext cx="13463626" cy="21419674"/>
          </a:xfrm>
        </p:spPr>
        <p:txBody>
          <a:bodyPr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0494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6133" y="17014611"/>
            <a:ext cx="12442648" cy="3688077"/>
          </a:xfrm>
        </p:spPr>
        <p:txBody>
          <a:bodyPr anchor="b">
            <a:noAutofit/>
          </a:bodyPr>
          <a:lstStyle>
            <a:lvl1pPr marL="0" indent="0">
              <a:buNone/>
              <a:defRPr sz="10080" b="0">
                <a:solidFill>
                  <a:schemeClr val="accent1">
                    <a:lumMod val="75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8683" y="21346153"/>
            <a:ext cx="13220093" cy="17057658"/>
          </a:xfrm>
        </p:spPr>
        <p:txBody>
          <a:bodyPr anchor="t"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82156" y="17068800"/>
            <a:ext cx="12484102" cy="3688077"/>
          </a:xfrm>
        </p:spPr>
        <p:txBody>
          <a:bodyPr anchor="b">
            <a:noAutofit/>
          </a:bodyPr>
          <a:lstStyle>
            <a:lvl1pPr marL="0" indent="0">
              <a:buNone/>
              <a:defRPr sz="10080" b="0">
                <a:solidFill>
                  <a:schemeClr val="accent1">
                    <a:lumMod val="75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846158" y="21346153"/>
            <a:ext cx="13220093" cy="17057658"/>
          </a:xfrm>
        </p:spPr>
        <p:txBody>
          <a:bodyPr anchor="t"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2342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02130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6438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8687" y="10241280"/>
            <a:ext cx="9585122" cy="8778240"/>
          </a:xfrm>
        </p:spPr>
        <p:txBody>
          <a:bodyPr anchor="b">
            <a:normAutofit/>
          </a:bodyPr>
          <a:lstStyle>
            <a:lvl1pPr algn="ctr">
              <a:defRPr sz="864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11191" y="4389123"/>
            <a:ext cx="16855063" cy="32674566"/>
          </a:xfrm>
        </p:spPr>
        <p:txBody>
          <a:bodyPr anchor="ctr">
            <a:normAutofit/>
          </a:bodyPr>
          <a:lstStyle>
            <a:lvl1pPr>
              <a:defRPr sz="7200"/>
            </a:lvl1pPr>
            <a:lvl2pPr>
              <a:defRPr sz="6480"/>
            </a:lvl2pPr>
            <a:lvl3pPr>
              <a:defRPr sz="5760"/>
            </a:lvl3pPr>
            <a:lvl4pPr>
              <a:defRPr sz="5040"/>
            </a:lvl4pPr>
            <a:lvl5pPr>
              <a:defRPr sz="5040"/>
            </a:lvl5pPr>
            <a:lvl6pPr>
              <a:defRPr sz="5040"/>
            </a:lvl6pPr>
            <a:lvl7pPr>
              <a:defRPr sz="5040"/>
            </a:lvl7pPr>
            <a:lvl8pPr>
              <a:defRPr sz="5040"/>
            </a:lvl8pPr>
            <a:lvl9pPr>
              <a:defRPr sz="50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08687" y="19019520"/>
            <a:ext cx="9585122" cy="11704320"/>
          </a:xfrm>
        </p:spPr>
        <p:txBody>
          <a:bodyPr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083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4397" y="11216634"/>
            <a:ext cx="14654444" cy="8778240"/>
          </a:xfrm>
        </p:spPr>
        <p:txBody>
          <a:bodyPr anchor="b">
            <a:normAutofit/>
          </a:bodyPr>
          <a:lstStyle>
            <a:lvl1pPr algn="ctr">
              <a:defRPr sz="100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510984" y="5852160"/>
            <a:ext cx="8860936" cy="292608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5760"/>
            </a:lvl2pPr>
            <a:lvl3pPr marL="3291840" indent="0">
              <a:buNone/>
              <a:defRPr sz="5760"/>
            </a:lvl3pPr>
            <a:lvl4pPr marL="4937760" indent="0">
              <a:buNone/>
              <a:defRPr sz="5760"/>
            </a:lvl4pPr>
            <a:lvl5pPr marL="6583680" indent="0">
              <a:buNone/>
              <a:defRPr sz="5760"/>
            </a:lvl5pPr>
            <a:lvl6pPr marL="8229600" indent="0">
              <a:buNone/>
              <a:defRPr sz="5760"/>
            </a:lvl6pPr>
            <a:lvl7pPr marL="9875520" indent="0">
              <a:buNone/>
              <a:defRPr sz="5760"/>
            </a:lvl7pPr>
            <a:lvl8pPr marL="11521440" indent="0">
              <a:buNone/>
              <a:defRPr sz="5760"/>
            </a:lvl8pPr>
            <a:lvl9pPr marL="13167360" indent="0">
              <a:buNone/>
              <a:defRPr sz="576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04397" y="19994874"/>
            <a:ext cx="14654444" cy="11704320"/>
          </a:xfrm>
        </p:spPr>
        <p:txBody>
          <a:bodyPr>
            <a:normAutofit/>
          </a:bodyPr>
          <a:lstStyle>
            <a:lvl1pPr marL="0" indent="0" algn="ctr">
              <a:buNone/>
              <a:defRPr sz="648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9036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2" y="3"/>
            <a:ext cx="7675247" cy="43891206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5681" y="2926086"/>
            <a:ext cx="27736801" cy="1267968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5682" y="17068803"/>
            <a:ext cx="27736798" cy="214847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91246" y="39142851"/>
            <a:ext cx="3086903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3943500-9FA4-410F-8410-BFED877E3D1B}" type="datetimeFigureOut">
              <a:rPr lang="en-IN" smtClean="0"/>
              <a:t>24-04-2014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3191" y="39142851"/>
            <a:ext cx="19132261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783943" y="39142851"/>
            <a:ext cx="1488539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3CED31B-24C5-4CF0-8C1C-E4A2F20A635F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6879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1645920" rtl="0" eaLnBrk="1" latinLnBrk="0" hangingPunct="1">
        <a:spcBef>
          <a:spcPct val="0"/>
        </a:spcBef>
        <a:buNone/>
        <a:defRPr sz="144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028700" indent="-102870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86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2674620" indent="-102870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7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4320540" indent="-102870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64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5554980" indent="-61722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57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7200900" indent="-61722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50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9052560" indent="-82296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50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10698480" indent="-82296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50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12344400" indent="-82296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50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13990320" indent="-822960" algn="l" defTabSz="1645920" rtl="0" eaLnBrk="1" latinLnBrk="0" hangingPunct="1">
        <a:spcBef>
          <a:spcPct val="20000"/>
        </a:spcBef>
        <a:spcAft>
          <a:spcPts val="216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50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164592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26" Type="http://schemas.openxmlformats.org/officeDocument/2006/relationships/image" Target="../media/image23.png"/><Relationship Id="rId3" Type="http://schemas.openxmlformats.org/officeDocument/2006/relationships/image" Target="../media/image2.png"/><Relationship Id="rId21" Type="http://schemas.openxmlformats.org/officeDocument/2006/relationships/image" Target="../media/image18.png"/><Relationship Id="rId7" Type="http://schemas.microsoft.com/office/2007/relationships/hdphoto" Target="../media/hdphoto1.wdp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5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24" Type="http://schemas.openxmlformats.org/officeDocument/2006/relationships/image" Target="../media/image21.png"/><Relationship Id="rId5" Type="http://schemas.openxmlformats.org/officeDocument/2006/relationships/image" Target="../media/image4.png"/><Relationship Id="rId15" Type="http://schemas.openxmlformats.org/officeDocument/2006/relationships/image" Target="../media/image12.gif"/><Relationship Id="rId23" Type="http://schemas.openxmlformats.org/officeDocument/2006/relationships/image" Target="../media/image20.pn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image" Target="../media/image3.jpeg"/><Relationship Id="rId9" Type="http://schemas.microsoft.com/office/2007/relationships/hdphoto" Target="../media/hdphoto2.wdp"/><Relationship Id="rId14" Type="http://schemas.openxmlformats.org/officeDocument/2006/relationships/image" Target="../media/image11.pn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0" y="39364227"/>
            <a:ext cx="32918400" cy="452697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773370"/>
            <a:ext cx="32918400" cy="6770429"/>
            <a:chOff x="110643987" y="105746550"/>
            <a:chExt cx="6766560" cy="135255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110643987" y="105746550"/>
              <a:ext cx="5141913" cy="13525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in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grpSp>
          <p:nvGrpSpPr>
            <p:cNvPr id="6" name="Group 4"/>
            <p:cNvGrpSpPr>
              <a:grpSpLocks/>
            </p:cNvGrpSpPr>
            <p:nvPr/>
          </p:nvGrpSpPr>
          <p:grpSpPr bwMode="auto">
            <a:xfrm>
              <a:off x="111164052" y="106959083"/>
              <a:ext cx="6246495" cy="0"/>
              <a:chOff x="111164052" y="106959083"/>
              <a:chExt cx="6246495" cy="0"/>
            </a:xfrm>
          </p:grpSpPr>
          <p:sp>
            <p:nvSpPr>
              <p:cNvPr id="7" name="Line 5"/>
              <p:cNvSpPr>
                <a:spLocks noChangeShapeType="1"/>
              </p:cNvSpPr>
              <p:nvPr/>
            </p:nvSpPr>
            <p:spPr bwMode="auto">
              <a:xfrm>
                <a:off x="115787487" y="106959083"/>
                <a:ext cx="1623060" cy="0"/>
              </a:xfrm>
              <a:prstGeom prst="line">
                <a:avLst/>
              </a:prstGeom>
              <a:noFill/>
              <a:ln w="50800" algn="ctr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CCCCC"/>
                      </a:outerShdw>
                    </a:effectLst>
                  </a14:hiddenEffects>
                </a:ext>
              </a:extLst>
            </p:spPr>
            <p:txBody>
              <a:bodyPr vert="horz" wrap="square" lIns="36576" tIns="36576" rIns="36576" bIns="36576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/>
              </a:p>
            </p:txBody>
          </p:sp>
          <p:sp>
            <p:nvSpPr>
              <p:cNvPr id="8" name="Line 6"/>
              <p:cNvSpPr>
                <a:spLocks noChangeShapeType="1"/>
              </p:cNvSpPr>
              <p:nvPr/>
            </p:nvSpPr>
            <p:spPr bwMode="auto">
              <a:xfrm>
                <a:off x="111164052" y="106959083"/>
                <a:ext cx="4623435" cy="0"/>
              </a:xfrm>
              <a:prstGeom prst="line">
                <a:avLst/>
              </a:prstGeom>
              <a:noFill/>
              <a:ln w="50800" algn="ctr">
                <a:solidFill>
                  <a:srgbClr val="FFFF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CCCCCC"/>
                      </a:outerShdw>
                    </a:effectLst>
                  </a14:hiddenEffects>
                </a:ext>
              </a:extLst>
            </p:spPr>
            <p:txBody>
              <a:bodyPr vert="horz" wrap="square" lIns="36576" tIns="36576" rIns="36576" bIns="36576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/>
              </a:p>
            </p:txBody>
          </p:sp>
        </p:grpSp>
      </p:grpSp>
      <p:grpSp>
        <p:nvGrpSpPr>
          <p:cNvPr id="9" name="Group 7"/>
          <p:cNvGrpSpPr>
            <a:grpSpLocks/>
          </p:cNvGrpSpPr>
          <p:nvPr/>
        </p:nvGrpSpPr>
        <p:grpSpPr bwMode="auto">
          <a:xfrm>
            <a:off x="2880680" y="314325"/>
            <a:ext cx="20246020" cy="3525918"/>
            <a:chOff x="110699088" y="105617867"/>
            <a:chExt cx="4001297" cy="431860"/>
          </a:xfrm>
          <a:solidFill>
            <a:schemeClr val="accent1">
              <a:lumMod val="50000"/>
            </a:schemeClr>
          </a:solidFill>
        </p:grpSpPr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110699088" y="105617867"/>
              <a:ext cx="4000500" cy="409950"/>
            </a:xfrm>
            <a:prstGeom prst="rect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in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11" name="Text Box 9"/>
            <p:cNvSpPr txBox="1">
              <a:spLocks noChangeArrowheads="1"/>
            </p:cNvSpPr>
            <p:nvPr/>
          </p:nvSpPr>
          <p:spPr bwMode="auto">
            <a:xfrm>
              <a:off x="110702970" y="105674442"/>
              <a:ext cx="3997415" cy="375285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in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  <p:txBody>
            <a:bodyPr vert="horz" wrap="square" lIns="36195" tIns="36195" rIns="36195" bIns="361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88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Trebuchet MS" panose="020B0603020202020204" pitchFamily="34" charset="0"/>
                </a:rPr>
                <a:t>PES Institute of Technology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6000" dirty="0" smtClean="0">
                  <a:solidFill>
                    <a:srgbClr val="FFFFFF"/>
                  </a:solidFill>
                  <a:latin typeface="Trebuchet MS" panose="020B0603020202020204" pitchFamily="34" charset="0"/>
                </a:rPr>
                <a:t>Department Of Computer Science and Engineering</a:t>
              </a:r>
              <a:endParaRPr kumimoji="0" lang="en-US" sz="72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rebuchet MS" panose="020B0603020202020204" pitchFamily="34" charset="0"/>
              </a:endParaRPr>
            </a:p>
          </p:txBody>
        </p:sp>
      </p:grpSp>
      <p:pic>
        <p:nvPicPr>
          <p:cNvPr id="12" name="Picture 11" descr="logo1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67035" y="3238499"/>
            <a:ext cx="2461965" cy="3314701"/>
          </a:xfrm>
          <a:prstGeom prst="rect">
            <a:avLst/>
          </a:prstGeom>
        </p:spPr>
      </p:pic>
      <p:pic>
        <p:nvPicPr>
          <p:cNvPr id="13" name="Picture 12" descr="pesse-frontview.jpg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5014712" y="773370"/>
            <a:ext cx="7903688" cy="6084628"/>
          </a:xfrm>
          <a:prstGeom prst="rect">
            <a:avLst/>
          </a:prstGeom>
        </p:spPr>
      </p:pic>
      <p:sp>
        <p:nvSpPr>
          <p:cNvPr id="14" name="Text Box 9"/>
          <p:cNvSpPr txBox="1">
            <a:spLocks noChangeArrowheads="1"/>
          </p:cNvSpPr>
          <p:nvPr/>
        </p:nvSpPr>
        <p:spPr bwMode="auto">
          <a:xfrm>
            <a:off x="3307611" y="3854938"/>
            <a:ext cx="19348351" cy="3064012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  <p:txBody>
          <a:bodyPr vert="horz" wrap="square" lIns="36195" tIns="36195" rIns="36195" bIns="36195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880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Trebuchet MS" panose="020B0603020202020204" pitchFamily="34" charset="0"/>
              </a:rPr>
              <a:t>Disaster Management Using Crowdsourcing</a:t>
            </a:r>
            <a:endParaRPr kumimoji="0" lang="en-US" sz="72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rebuchet MS" panose="020B0603020202020204" pitchFamily="34" charset="0"/>
            </a:endParaRPr>
          </a:p>
        </p:txBody>
      </p:sp>
      <p:sp>
        <p:nvSpPr>
          <p:cNvPr id="15" name="Text Box 9"/>
          <p:cNvSpPr txBox="1">
            <a:spLocks noChangeArrowheads="1"/>
          </p:cNvSpPr>
          <p:nvPr/>
        </p:nvSpPr>
        <p:spPr bwMode="auto">
          <a:xfrm>
            <a:off x="967035" y="39779863"/>
            <a:ext cx="9171304" cy="36957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  <p:txBody>
          <a:bodyPr vert="horz" wrap="square" lIns="36195" tIns="36195" rIns="36195" bIns="36195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sng" strike="noStrike" cap="none" normalizeH="0" baseline="0" dirty="0" smtClean="0">
                <a:ln>
                  <a:noFill/>
                </a:ln>
                <a:effectLst/>
                <a:latin typeface="Trebuchet MS" panose="020B0603020202020204" pitchFamily="34" charset="0"/>
              </a:rPr>
              <a:t>Project Guide: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800" dirty="0" smtClean="0">
                <a:latin typeface="+mj-lt"/>
              </a:rPr>
              <a:t>Mrs. Bidisha Goswami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4800" i="0" u="none" strike="noStrike" cap="none" normalizeH="0" baseline="0" dirty="0" smtClean="0">
                <a:ln>
                  <a:noFill/>
                </a:ln>
                <a:effectLst/>
                <a:latin typeface="+mj-lt"/>
              </a:rPr>
              <a:t>Assistant Professor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800" dirty="0" smtClean="0">
                <a:latin typeface="+mj-lt"/>
              </a:rPr>
              <a:t>Department of CSE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4800" i="0" u="none" strike="noStrike" cap="none" normalizeH="0" baseline="0" dirty="0" smtClean="0">
                <a:ln>
                  <a:noFill/>
                </a:ln>
                <a:effectLst/>
                <a:latin typeface="+mj-lt"/>
              </a:rPr>
              <a:t>PESIT-BSC</a:t>
            </a:r>
            <a:endParaRPr kumimoji="0" lang="en-US" sz="4800" i="0" u="none" strike="noStrike" cap="none" normalizeH="0" baseline="0" dirty="0" smtClean="0">
              <a:ln>
                <a:noFill/>
              </a:ln>
              <a:effectLst/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4685358" y="39779863"/>
            <a:ext cx="739016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u="sng" dirty="0" smtClean="0">
                <a:latin typeface="Trebuchet MS" panose="020B0603020202020204" pitchFamily="34" charset="0"/>
              </a:rPr>
              <a:t>Team Members:</a:t>
            </a:r>
          </a:p>
          <a:p>
            <a:r>
              <a:rPr lang="en-US" sz="4800" dirty="0" smtClean="0">
                <a:latin typeface="+mj-lt"/>
              </a:rPr>
              <a:t>Arpith K              -1PE10CS018</a:t>
            </a:r>
          </a:p>
          <a:p>
            <a:r>
              <a:rPr lang="en-US" sz="4800" dirty="0" smtClean="0">
                <a:latin typeface="+mj-lt"/>
              </a:rPr>
              <a:t>Kumar Vishal    -1PE10CS047</a:t>
            </a:r>
          </a:p>
          <a:p>
            <a:r>
              <a:rPr lang="en-US" sz="4800" dirty="0" smtClean="0">
                <a:latin typeface="+mj-lt"/>
              </a:rPr>
              <a:t>Vinutha M V      -1PE10CS115</a:t>
            </a:r>
          </a:p>
          <a:p>
            <a:r>
              <a:rPr lang="en-US" sz="4800" dirty="0" smtClean="0">
                <a:latin typeface="+mj-lt"/>
              </a:rPr>
              <a:t>Manigandan C -1PE11CS408</a:t>
            </a:r>
          </a:p>
          <a:p>
            <a:endParaRPr lang="en-IN" sz="4800" dirty="0"/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967035" y="26088435"/>
            <a:ext cx="31951365" cy="381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ight Arrow 83"/>
          <p:cNvSpPr/>
          <p:nvPr/>
        </p:nvSpPr>
        <p:spPr>
          <a:xfrm>
            <a:off x="24292864" y="16878300"/>
            <a:ext cx="729568" cy="1905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5" name="Right Arrow 84"/>
          <p:cNvSpPr/>
          <p:nvPr/>
        </p:nvSpPr>
        <p:spPr>
          <a:xfrm>
            <a:off x="26580813" y="16878300"/>
            <a:ext cx="729568" cy="1905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6" name="Right Arrow 85"/>
          <p:cNvSpPr/>
          <p:nvPr/>
        </p:nvSpPr>
        <p:spPr>
          <a:xfrm rot="10800000">
            <a:off x="24292864" y="17088804"/>
            <a:ext cx="729568" cy="1905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7" name="Right Arrow 86"/>
          <p:cNvSpPr/>
          <p:nvPr/>
        </p:nvSpPr>
        <p:spPr>
          <a:xfrm rot="10800000">
            <a:off x="26580813" y="17088804"/>
            <a:ext cx="729568" cy="1905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88" name="Picture 8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481" y="9572460"/>
            <a:ext cx="10050101" cy="13704683"/>
          </a:xfrm>
          <a:prstGeom prst="rect">
            <a:avLst/>
          </a:prstGeom>
        </p:spPr>
      </p:pic>
      <p:grpSp>
        <p:nvGrpSpPr>
          <p:cNvPr id="92" name="Group 91"/>
          <p:cNvGrpSpPr/>
          <p:nvPr/>
        </p:nvGrpSpPr>
        <p:grpSpPr>
          <a:xfrm>
            <a:off x="17402175" y="8543925"/>
            <a:ext cx="14846538" cy="16106775"/>
            <a:chOff x="16641651" y="7035973"/>
            <a:chExt cx="16336077" cy="18734137"/>
          </a:xfrm>
        </p:grpSpPr>
        <p:grpSp>
          <p:nvGrpSpPr>
            <p:cNvPr id="47" name="Group 46"/>
            <p:cNvGrpSpPr/>
            <p:nvPr/>
          </p:nvGrpSpPr>
          <p:grpSpPr>
            <a:xfrm>
              <a:off x="21788850" y="15160982"/>
              <a:ext cx="8475944" cy="6217108"/>
              <a:chOff x="1668939" y="2544255"/>
              <a:chExt cx="4920582" cy="3290488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1668939" y="2544255"/>
                <a:ext cx="4920582" cy="3290488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1741475" y="2544255"/>
                <a:ext cx="1753013" cy="419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1" dirty="0" smtClean="0"/>
                  <a:t>Cluster</a:t>
                </a:r>
                <a:endParaRPr lang="en-IN" sz="4000" b="1" dirty="0"/>
              </a:p>
            </p:txBody>
          </p:sp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36822" y="2851682"/>
                <a:ext cx="1162317" cy="1571838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1" name="Picture 50"/>
              <p:cNvPicPr>
                <a:picLocks noChangeAspect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19435" y="2848679"/>
                <a:ext cx="1162317" cy="1571838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2" name="Picture 51"/>
              <p:cNvPicPr>
                <a:picLocks noChangeAspect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27686" y="2848679"/>
                <a:ext cx="1162317" cy="1571838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3" name="Picture 52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85148" y="4553804"/>
                <a:ext cx="665663" cy="769068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4" name="Picture 53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67763" y="4572335"/>
                <a:ext cx="665663" cy="769068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55" name="Picture 54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0" b="100000" l="0" r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05429" y="4553804"/>
                <a:ext cx="665663" cy="769068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56" name="Up-Down Arrow 55"/>
              <p:cNvSpPr/>
              <p:nvPr/>
            </p:nvSpPr>
            <p:spPr>
              <a:xfrm>
                <a:off x="2498218" y="4262340"/>
                <a:ext cx="239521" cy="278077"/>
              </a:xfrm>
              <a:prstGeom prst="upDownArrow">
                <a:avLst/>
              </a:prstGeom>
              <a:solidFill>
                <a:schemeClr val="bg2"/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57" name="Up-Down Arrow 56"/>
              <p:cNvSpPr/>
              <p:nvPr/>
            </p:nvSpPr>
            <p:spPr>
              <a:xfrm>
                <a:off x="3880835" y="4243484"/>
                <a:ext cx="239521" cy="278077"/>
              </a:xfrm>
              <a:prstGeom prst="upDownArrow">
                <a:avLst/>
              </a:prstGeom>
              <a:solidFill>
                <a:schemeClr val="bg2"/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58" name="Up-Down Arrow 57"/>
              <p:cNvSpPr/>
              <p:nvPr/>
            </p:nvSpPr>
            <p:spPr>
              <a:xfrm>
                <a:off x="5208330" y="4273500"/>
                <a:ext cx="239521" cy="278077"/>
              </a:xfrm>
              <a:prstGeom prst="upDownArrow">
                <a:avLst/>
              </a:prstGeom>
              <a:solidFill>
                <a:schemeClr val="bg2"/>
              </a:soli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2113349" y="5423916"/>
                <a:ext cx="1009258" cy="2443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>
                    <a:solidFill>
                      <a:schemeClr val="bg1"/>
                    </a:solidFill>
                  </a:rPr>
                  <a:t>Database</a:t>
                </a:r>
                <a:endParaRPr lang="en-IN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4833631" y="5423916"/>
                <a:ext cx="1009258" cy="2443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>
                    <a:solidFill>
                      <a:schemeClr val="bg1"/>
                    </a:solidFill>
                  </a:rPr>
                  <a:t>Database</a:t>
                </a:r>
                <a:endParaRPr lang="en-IN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3539588" y="5423916"/>
                <a:ext cx="1009258" cy="2443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smtClean="0">
                    <a:solidFill>
                      <a:schemeClr val="bg1"/>
                    </a:solidFill>
                  </a:rPr>
                  <a:t>Database</a:t>
                </a:r>
                <a:endParaRPr lang="en-IN" sz="20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2" name="TextBox 61"/>
            <p:cNvSpPr txBox="1"/>
            <p:nvPr/>
          </p:nvSpPr>
          <p:spPr>
            <a:xfrm>
              <a:off x="20645273" y="10139143"/>
              <a:ext cx="221958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 smtClean="0"/>
                <a:t>Incident</a:t>
              </a:r>
              <a:endParaRPr lang="en-IN" sz="4800" dirty="0"/>
            </a:p>
          </p:txBody>
        </p:sp>
        <p:pic>
          <p:nvPicPr>
            <p:cNvPr id="63" name="Picture 62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41651" y="7035973"/>
              <a:ext cx="4231601" cy="423160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80084" y="7979814"/>
              <a:ext cx="1950724" cy="2343917"/>
            </a:xfrm>
            <a:prstGeom prst="rect">
              <a:avLst/>
            </a:prstGeom>
          </p:spPr>
        </p:pic>
        <p:grpSp>
          <p:nvGrpSpPr>
            <p:cNvPr id="65" name="Group 64"/>
            <p:cNvGrpSpPr/>
            <p:nvPr/>
          </p:nvGrpSpPr>
          <p:grpSpPr>
            <a:xfrm>
              <a:off x="26266613" y="7215497"/>
              <a:ext cx="2300338" cy="3924301"/>
              <a:chOff x="11713164" y="13437893"/>
              <a:chExt cx="9437201" cy="17015414"/>
            </a:xfrm>
          </p:grpSpPr>
          <p:pic>
            <p:nvPicPr>
              <p:cNvPr id="66" name="Picture 65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713164" y="13437893"/>
                <a:ext cx="9437201" cy="17015414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67" name="Picture 66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801600" y="15608637"/>
                <a:ext cx="7277100" cy="12572632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p:grpSp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50157" y="7931377"/>
              <a:ext cx="1713190" cy="1713190"/>
            </a:xfrm>
            <a:prstGeom prst="rect">
              <a:avLst/>
            </a:prstGeom>
          </p:spPr>
        </p:pic>
        <p:sp>
          <p:nvSpPr>
            <p:cNvPr id="69" name="Down Arrow 68"/>
            <p:cNvSpPr/>
            <p:nvPr/>
          </p:nvSpPr>
          <p:spPr>
            <a:xfrm>
              <a:off x="27189416" y="11107145"/>
              <a:ext cx="529390" cy="3561347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0" name="Right Arrow 69"/>
            <p:cNvSpPr/>
            <p:nvPr/>
          </p:nvSpPr>
          <p:spPr>
            <a:xfrm>
              <a:off x="23283082" y="8075755"/>
              <a:ext cx="2839453" cy="233324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 smtClean="0"/>
                <a:t>Report Incident</a:t>
              </a:r>
              <a:endParaRPr lang="en-IN" sz="4000" dirty="0"/>
            </a:p>
          </p:txBody>
        </p:sp>
        <p:sp>
          <p:nvSpPr>
            <p:cNvPr id="71" name="Bent Arrow 70"/>
            <p:cNvSpPr/>
            <p:nvPr/>
          </p:nvSpPr>
          <p:spPr>
            <a:xfrm rot="16200000">
              <a:off x="17691947" y="13890557"/>
              <a:ext cx="4637092" cy="3272590"/>
            </a:xfrm>
            <a:prstGeom prst="bentArrow">
              <a:avLst>
                <a:gd name="adj1" fmla="val 10027"/>
                <a:gd name="adj2" fmla="val 12039"/>
                <a:gd name="adj3" fmla="val 30263"/>
                <a:gd name="adj4" fmla="val 2982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8422323" y="17845397"/>
              <a:ext cx="3318401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Precise, accurate incident information and other alerts</a:t>
              </a:r>
              <a:endParaRPr lang="en-IN" sz="2800" b="1" dirty="0"/>
            </a:p>
          </p:txBody>
        </p:sp>
        <p:cxnSp>
          <p:nvCxnSpPr>
            <p:cNvPr id="73" name="Straight Arrow Connector 72"/>
            <p:cNvCxnSpPr>
              <a:stCxn id="68" idx="1"/>
            </p:cNvCxnSpPr>
            <p:nvPr/>
          </p:nvCxnSpPr>
          <p:spPr>
            <a:xfrm flipH="1">
              <a:off x="28721356" y="8787972"/>
              <a:ext cx="1828801" cy="96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/>
            <p:cNvSpPr txBox="1"/>
            <p:nvPr/>
          </p:nvSpPr>
          <p:spPr>
            <a:xfrm>
              <a:off x="28673230" y="9038282"/>
              <a:ext cx="27350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/>
                <a:t>Geo Location</a:t>
              </a:r>
              <a:endParaRPr lang="en-IN" sz="3600" dirty="0"/>
            </a:p>
          </p:txBody>
        </p:sp>
        <p:sp>
          <p:nvSpPr>
            <p:cNvPr id="75" name="Rounded Rectangle 74"/>
            <p:cNvSpPr/>
            <p:nvPr/>
          </p:nvSpPr>
          <p:spPr>
            <a:xfrm>
              <a:off x="29059840" y="19105922"/>
              <a:ext cx="2898011" cy="287172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sz="2800" dirty="0" smtClean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800" dirty="0" smtClean="0"/>
                <a:t>Information Processing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800" dirty="0" smtClean="0"/>
                <a:t>Data storage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800" dirty="0" smtClean="0"/>
                <a:t>Report Classifier</a:t>
              </a:r>
            </a:p>
            <a:p>
              <a:endParaRPr lang="en-IN" sz="2800" dirty="0"/>
            </a:p>
          </p:txBody>
        </p:sp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56212" y="21808608"/>
              <a:ext cx="5276723" cy="396150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77" name="Bent Arrow 76"/>
            <p:cNvSpPr/>
            <p:nvPr/>
          </p:nvSpPr>
          <p:spPr>
            <a:xfrm rot="10800000">
              <a:off x="29059840" y="21977642"/>
              <a:ext cx="1697489" cy="3192597"/>
            </a:xfrm>
            <a:prstGeom prst="bentArrow">
              <a:avLst>
                <a:gd name="adj1" fmla="val 18267"/>
                <a:gd name="adj2" fmla="val 25000"/>
                <a:gd name="adj3" fmla="val 45200"/>
                <a:gd name="adj4" fmla="val 3252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7266586" y="11368732"/>
              <a:ext cx="5711142" cy="33292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600" dirty="0" smtClean="0"/>
                <a:t>Incident Reports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600" dirty="0" smtClean="0"/>
                <a:t>Missing Person Reports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600" dirty="0" smtClean="0"/>
                <a:t>Donations</a:t>
              </a:r>
              <a:endParaRPr lang="en-US" sz="3600" dirty="0" smtClean="0"/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600" dirty="0" smtClean="0"/>
                <a:t>Votes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600" dirty="0" smtClean="0"/>
                <a:t>Scores</a:t>
              </a:r>
              <a:endParaRPr lang="en-IN" sz="3600" dirty="0"/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16874838" y="7716140"/>
              <a:ext cx="3672059" cy="5492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48694" y="10833622"/>
              <a:ext cx="2048434" cy="2219136"/>
            </a:xfrm>
            <a:prstGeom prst="rect">
              <a:avLst/>
            </a:prstGeom>
          </p:spPr>
        </p:pic>
        <p:pic>
          <p:nvPicPr>
            <p:cNvPr id="91" name="Picture 90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35100" y="23092701"/>
              <a:ext cx="2048434" cy="2219136"/>
            </a:xfrm>
            <a:prstGeom prst="rect">
              <a:avLst/>
            </a:prstGeom>
          </p:spPr>
        </p:pic>
      </p:grpSp>
      <p:cxnSp>
        <p:nvCxnSpPr>
          <p:cNvPr id="93" name="Straight Connector 92"/>
          <p:cNvCxnSpPr/>
          <p:nvPr/>
        </p:nvCxnSpPr>
        <p:spPr>
          <a:xfrm>
            <a:off x="16459200" y="7645263"/>
            <a:ext cx="0" cy="1848127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4753968" y="24917293"/>
            <a:ext cx="90011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 smtClean="0"/>
              <a:t>Architecture Diagram</a:t>
            </a:r>
            <a:endParaRPr lang="en-IN" sz="6000" u="sng" dirty="0"/>
          </a:p>
        </p:txBody>
      </p:sp>
      <p:sp>
        <p:nvSpPr>
          <p:cNvPr id="97" name="TextBox 96"/>
          <p:cNvSpPr txBox="1"/>
          <p:nvPr/>
        </p:nvSpPr>
        <p:spPr>
          <a:xfrm>
            <a:off x="20782020" y="24879193"/>
            <a:ext cx="90011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 smtClean="0"/>
              <a:t>Data Flow Diagram</a:t>
            </a:r>
            <a:endParaRPr lang="en-IN" sz="6000" u="sng" dirty="0"/>
          </a:p>
        </p:txBody>
      </p:sp>
      <p:sp>
        <p:nvSpPr>
          <p:cNvPr id="98" name="TextBox 97"/>
          <p:cNvSpPr txBox="1"/>
          <p:nvPr/>
        </p:nvSpPr>
        <p:spPr>
          <a:xfrm>
            <a:off x="11958637" y="26242595"/>
            <a:ext cx="9001126" cy="1209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/>
              <a:t>Screenshots</a:t>
            </a:r>
            <a:endParaRPr lang="en-IN" u="sng" dirty="0"/>
          </a:p>
        </p:txBody>
      </p:sp>
      <p:grpSp>
        <p:nvGrpSpPr>
          <p:cNvPr id="18" name="Group 17"/>
          <p:cNvGrpSpPr/>
          <p:nvPr/>
        </p:nvGrpSpPr>
        <p:grpSpPr>
          <a:xfrm>
            <a:off x="13546706" y="27536383"/>
            <a:ext cx="5824988" cy="10502542"/>
            <a:chOff x="13675346" y="27010253"/>
            <a:chExt cx="5824988" cy="1050254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75346" y="27010253"/>
              <a:ext cx="5824988" cy="10502542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07762" y="28421008"/>
              <a:ext cx="4589322" cy="7648869"/>
            </a:xfrm>
            <a:prstGeom prst="rect">
              <a:avLst/>
            </a:prstGeom>
          </p:spPr>
        </p:pic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1738" y="27010253"/>
            <a:ext cx="3231002" cy="538500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2750" y="26882099"/>
            <a:ext cx="3307894" cy="5513157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270" y="27010253"/>
            <a:ext cx="5015443" cy="538500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6342" y="32859625"/>
            <a:ext cx="3186398" cy="531066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0482" y="32733664"/>
            <a:ext cx="3337552" cy="556258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6756" y="26887773"/>
            <a:ext cx="8411346" cy="550748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6756" y="32733665"/>
            <a:ext cx="8411346" cy="553251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315" y="32859625"/>
            <a:ext cx="3186398" cy="531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165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294</TotalTime>
  <Words>85</Words>
  <Application>Microsoft Office PowerPoint</Application>
  <PresentationFormat>Custom</PresentationFormat>
  <Paragraphs>34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Corbel</vt:lpstr>
      <vt:lpstr>Trebuchet MS</vt:lpstr>
      <vt:lpstr>Parallax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Arpith K Sharma</dc:creator>
  <cp:lastModifiedBy>Arpith K Sharma</cp:lastModifiedBy>
  <cp:revision>38</cp:revision>
  <dcterms:created xsi:type="dcterms:W3CDTF">2014-04-23T04:33:05Z</dcterms:created>
  <dcterms:modified xsi:type="dcterms:W3CDTF">2014-04-24T02:54:37Z</dcterms:modified>
</cp:coreProperties>
</file>

<file path=docProps/thumbnail.jpeg>
</file>